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76" autoAdjust="0"/>
  </p:normalViewPr>
  <p:slideViewPr>
    <p:cSldViewPr snapToGrid="0">
      <p:cViewPr>
        <p:scale>
          <a:sx n="90" d="100"/>
          <a:sy n="90" d="100"/>
        </p:scale>
        <p:origin x="-21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96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49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9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50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70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93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6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17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98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5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5625-7BE0-41AE-B01D-4372F5B37FB8}" type="datetimeFigureOut">
              <a:rPr lang="de-DE" smtClean="0"/>
              <a:t>13.08.2014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D04C-3B54-4D25-BB8E-80B86835DA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6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Animationen mit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Informationen </a:t>
            </a:r>
            <a:br>
              <a:rPr lang="de-DE" dirty="0" smtClean="0"/>
            </a:br>
            <a:r>
              <a:rPr lang="de-DE" dirty="0" smtClean="0"/>
              <a:t>auf clevere Art weitergeben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3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Formeln umstellen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619951" y="2281513"/>
            <a:ext cx="1280479" cy="1188146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de-DE" sz="6000" dirty="0" smtClean="0"/>
              <a:t>A</a:t>
            </a:r>
            <a:endParaRPr lang="de-DE" sz="6000" dirty="0"/>
          </a:p>
        </p:txBody>
      </p:sp>
      <p:sp>
        <p:nvSpPr>
          <p:cNvPr id="5" name="Textfeld 4"/>
          <p:cNvSpPr txBox="1"/>
          <p:nvPr/>
        </p:nvSpPr>
        <p:spPr>
          <a:xfrm>
            <a:off x="3203848" y="2281513"/>
            <a:ext cx="1280479" cy="1188146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de-DE" sz="6000" dirty="0" smtClean="0"/>
              <a:t>+</a:t>
            </a:r>
            <a:endParaRPr lang="de-DE" sz="6000" dirty="0"/>
          </a:p>
        </p:txBody>
      </p:sp>
      <p:sp>
        <p:nvSpPr>
          <p:cNvPr id="6" name="Textfeld 5"/>
          <p:cNvSpPr txBox="1"/>
          <p:nvPr/>
        </p:nvSpPr>
        <p:spPr>
          <a:xfrm>
            <a:off x="3772079" y="2281513"/>
            <a:ext cx="1280479" cy="1188146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de-DE" sz="6000" dirty="0" smtClean="0"/>
              <a:t>B</a:t>
            </a:r>
            <a:endParaRPr lang="de-DE" sz="6000" dirty="0"/>
          </a:p>
        </p:txBody>
      </p:sp>
      <p:sp>
        <p:nvSpPr>
          <p:cNvPr id="7" name="Textfeld 6"/>
          <p:cNvSpPr txBox="1"/>
          <p:nvPr/>
        </p:nvSpPr>
        <p:spPr>
          <a:xfrm>
            <a:off x="4564167" y="2281513"/>
            <a:ext cx="1280479" cy="1188146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de-DE" sz="6000" dirty="0" smtClean="0"/>
              <a:t>=</a:t>
            </a:r>
            <a:endParaRPr lang="de-DE" sz="6000" dirty="0"/>
          </a:p>
        </p:txBody>
      </p:sp>
      <p:sp>
        <p:nvSpPr>
          <p:cNvPr id="8" name="Textfeld 7"/>
          <p:cNvSpPr txBox="1"/>
          <p:nvPr/>
        </p:nvSpPr>
        <p:spPr>
          <a:xfrm>
            <a:off x="5356255" y="2281513"/>
            <a:ext cx="1280479" cy="1188146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de-DE" sz="6000" dirty="0" smtClean="0"/>
              <a:t>C</a:t>
            </a:r>
            <a:endParaRPr lang="de-DE" sz="6000" dirty="0"/>
          </a:p>
        </p:txBody>
      </p:sp>
      <p:sp>
        <p:nvSpPr>
          <p:cNvPr id="9" name="Textfeld 8"/>
          <p:cNvSpPr txBox="1"/>
          <p:nvPr/>
        </p:nvSpPr>
        <p:spPr>
          <a:xfrm>
            <a:off x="6426580" y="2374515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87712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802 -0.0412 C 0.09722 -0.05023 0.12239 -0.05463 0.14861 -0.05463 C 0.17864 -0.05463 0.2026 -0.05023 0.21961 -0.0412 L 0.30017 -2.2222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8021 -0.0412 C 0.09722 -0.05023 0.1224 -0.05463 0.14861 -0.05463 C 0.17865 -0.05463 0.20261 -0.05023 0.21962 -0.0412 L 0.30018 -2.22222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13994 0.0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17 -2.22222E-6 L 0.1368 -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5452 -0.00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93 0.00324 L 0.00191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13906 -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14965 -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Schachregeln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1" y="1339412"/>
            <a:ext cx="6164374" cy="510391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15877" y="3051544"/>
            <a:ext cx="5695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FF00"/>
                </a:solidFill>
              </a:rPr>
              <a:t>Animationen in </a:t>
            </a:r>
            <a:r>
              <a:rPr lang="de-DE" b="1" dirty="0" err="1" smtClean="0">
                <a:solidFill>
                  <a:srgbClr val="FFFF00"/>
                </a:solidFill>
              </a:rPr>
              <a:t>Powerpoint</a:t>
            </a:r>
            <a:r>
              <a:rPr lang="de-DE" b="1" dirty="0" smtClean="0">
                <a:solidFill>
                  <a:srgbClr val="FFFF00"/>
                </a:solidFill>
              </a:rPr>
              <a:t> sind sehr vielfältig einsetzbar.</a:t>
            </a:r>
          </a:p>
          <a:p>
            <a:pPr algn="ctr"/>
            <a:r>
              <a:rPr lang="de-DE" b="1" dirty="0" smtClean="0">
                <a:solidFill>
                  <a:srgbClr val="FFFF00"/>
                </a:solidFill>
              </a:rPr>
              <a:t>Damit ist es einfach möglich, </a:t>
            </a:r>
          </a:p>
          <a:p>
            <a:pPr algn="ctr"/>
            <a:r>
              <a:rPr lang="de-DE" b="1" dirty="0" smtClean="0">
                <a:solidFill>
                  <a:srgbClr val="FFFF00"/>
                </a:solidFill>
              </a:rPr>
              <a:t>etwa die Schachregeln zu vermitteln.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Bauer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1" y="1339412"/>
            <a:ext cx="6164374" cy="5103918"/>
          </a:xfrm>
          <a:prstGeom prst="rect">
            <a:avLst/>
          </a:prstGeom>
        </p:spPr>
      </p:pic>
      <p:sp>
        <p:nvSpPr>
          <p:cNvPr id="5" name="Smiley 4"/>
          <p:cNvSpPr/>
          <p:nvPr/>
        </p:nvSpPr>
        <p:spPr>
          <a:xfrm>
            <a:off x="2806991" y="4901608"/>
            <a:ext cx="361507" cy="3296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miley 6"/>
          <p:cNvSpPr/>
          <p:nvPr/>
        </p:nvSpPr>
        <p:spPr>
          <a:xfrm>
            <a:off x="3501651" y="4889203"/>
            <a:ext cx="361507" cy="3296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210492" y="2806995"/>
            <a:ext cx="2609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Der Bauer darf nur am </a:t>
            </a:r>
          </a:p>
          <a:p>
            <a:r>
              <a:rPr lang="de-DE" b="1" dirty="0" smtClean="0">
                <a:solidFill>
                  <a:srgbClr val="FFFF00"/>
                </a:solidFill>
              </a:rPr>
              <a:t>Anfang  zwei Felder nach </a:t>
            </a:r>
          </a:p>
          <a:p>
            <a:r>
              <a:rPr lang="de-DE" b="1" dirty="0" smtClean="0">
                <a:solidFill>
                  <a:srgbClr val="FFFF00"/>
                </a:solidFill>
              </a:rPr>
              <a:t>vorne gezogen werden.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10492" y="3740958"/>
            <a:ext cx="274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In der Regel bewegt er sich</a:t>
            </a:r>
          </a:p>
          <a:p>
            <a:r>
              <a:rPr lang="de-DE" b="1" dirty="0">
                <a:solidFill>
                  <a:srgbClr val="FFFF00"/>
                </a:solidFill>
              </a:rPr>
              <a:t>n</a:t>
            </a:r>
            <a:r>
              <a:rPr lang="de-DE" b="1" dirty="0" smtClean="0">
                <a:solidFill>
                  <a:srgbClr val="FFFF00"/>
                </a:solidFill>
              </a:rPr>
              <a:t>ur ein </a:t>
            </a:r>
            <a:r>
              <a:rPr lang="de-DE" b="1" dirty="0">
                <a:solidFill>
                  <a:srgbClr val="FFFF00"/>
                </a:solidFill>
              </a:rPr>
              <a:t>F</a:t>
            </a:r>
            <a:r>
              <a:rPr lang="de-DE" b="1" dirty="0" smtClean="0">
                <a:solidFill>
                  <a:srgbClr val="FFFF00"/>
                </a:solidFill>
              </a:rPr>
              <a:t>eld nach vorne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092 -0.1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0573 -0.08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7" grpId="0" animBg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Bauer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3" y="1225541"/>
            <a:ext cx="6174890" cy="5504865"/>
          </a:xfrm>
          <a:prstGeom prst="rect">
            <a:avLst/>
          </a:prstGeom>
        </p:spPr>
      </p:pic>
      <p:sp>
        <p:nvSpPr>
          <p:cNvPr id="10" name="Smiley 9"/>
          <p:cNvSpPr/>
          <p:nvPr/>
        </p:nvSpPr>
        <p:spPr>
          <a:xfrm>
            <a:off x="4231754" y="4263655"/>
            <a:ext cx="361507" cy="3296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179674" y="2700669"/>
            <a:ext cx="2736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Eine andere Figur darf</a:t>
            </a:r>
          </a:p>
          <a:p>
            <a:r>
              <a:rPr lang="de-DE" b="1" dirty="0">
                <a:solidFill>
                  <a:srgbClr val="FFFF00"/>
                </a:solidFill>
              </a:rPr>
              <a:t>m</a:t>
            </a:r>
            <a:r>
              <a:rPr lang="de-DE" b="1" dirty="0" smtClean="0">
                <a:solidFill>
                  <a:srgbClr val="FFFF00"/>
                </a:solidFill>
              </a:rPr>
              <a:t>it dem Bauern nur</a:t>
            </a:r>
          </a:p>
          <a:p>
            <a:r>
              <a:rPr lang="de-DE" b="1" dirty="0">
                <a:solidFill>
                  <a:srgbClr val="FFFF00"/>
                </a:solidFill>
              </a:rPr>
              <a:t>s</a:t>
            </a:r>
            <a:r>
              <a:rPr lang="de-DE" b="1" dirty="0" smtClean="0">
                <a:solidFill>
                  <a:srgbClr val="FFFF00"/>
                </a:solidFill>
              </a:rPr>
              <a:t>chräg geschlagen werden.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6736 -0.08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25" y="1252985"/>
            <a:ext cx="2456688" cy="7894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77" y="3898749"/>
            <a:ext cx="3322320" cy="2005584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4601032" y="5409498"/>
            <a:ext cx="0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11"/>
          <p:cNvSpPr/>
          <p:nvPr/>
        </p:nvSpPr>
        <p:spPr>
          <a:xfrm>
            <a:off x="4443125" y="6195453"/>
            <a:ext cx="320634" cy="285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3400863" y="1303543"/>
            <a:ext cx="2331218" cy="688848"/>
            <a:chOff x="3400863" y="1303543"/>
            <a:chExt cx="2331218" cy="688848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863" y="1303543"/>
              <a:ext cx="185928" cy="688848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337" y="1561828"/>
              <a:ext cx="2142744" cy="185928"/>
            </a:xfrm>
            <a:prstGeom prst="rect">
              <a:avLst/>
            </a:prstGeom>
          </p:spPr>
        </p:pic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71" y="1287143"/>
            <a:ext cx="1688592" cy="2712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6" y="1738405"/>
            <a:ext cx="1953768" cy="271272"/>
          </a:xfrm>
          <a:prstGeom prst="rect">
            <a:avLst/>
          </a:prstGeom>
        </p:spPr>
      </p:pic>
      <p:grpSp>
        <p:nvGrpSpPr>
          <p:cNvPr id="50" name="Gruppieren 49"/>
          <p:cNvGrpSpPr/>
          <p:nvPr/>
        </p:nvGrpSpPr>
        <p:grpSpPr>
          <a:xfrm>
            <a:off x="3299791" y="2027583"/>
            <a:ext cx="1303959" cy="2341217"/>
            <a:chOff x="3299791" y="2027583"/>
            <a:chExt cx="1303959" cy="2341217"/>
          </a:xfrm>
        </p:grpSpPr>
        <p:cxnSp>
          <p:nvCxnSpPr>
            <p:cNvPr id="27" name="Gerade Verbindung 26"/>
            <p:cNvCxnSpPr/>
            <p:nvPr/>
          </p:nvCxnSpPr>
          <p:spPr>
            <a:xfrm flipV="1">
              <a:off x="4603750" y="3295650"/>
              <a:ext cx="0" cy="1073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H="1">
              <a:off x="3299792" y="3299791"/>
              <a:ext cx="13031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3299791" y="2027583"/>
              <a:ext cx="0" cy="1264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3306605" y="2036770"/>
            <a:ext cx="1305700" cy="2315824"/>
            <a:chOff x="3300995" y="2025550"/>
            <a:chExt cx="1305700" cy="2315824"/>
          </a:xfrm>
        </p:grpSpPr>
        <p:cxnSp>
          <p:nvCxnSpPr>
            <p:cNvPr id="39" name="Gerade Verbindung 38"/>
            <p:cNvCxnSpPr/>
            <p:nvPr/>
          </p:nvCxnSpPr>
          <p:spPr>
            <a:xfrm>
              <a:off x="3300995" y="2025550"/>
              <a:ext cx="16831" cy="12679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flipH="1">
              <a:off x="3305176" y="3297633"/>
              <a:ext cx="1299924" cy="3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4606695" y="3284099"/>
              <a:ext cx="0" cy="10572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2" y="4500562"/>
            <a:ext cx="1800225" cy="1076325"/>
          </a:xfrm>
          <a:prstGeom prst="rect">
            <a:avLst/>
          </a:prstGeom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157675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Einfachwirkender Zylinder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19293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1354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2.22222E-6 L 0.19652 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4 -3.33333E-6 L 0.0048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52 2.22222E-6 L 0.00069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und Animation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252484" y="1612236"/>
            <a:ext cx="284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Ideal für entspanntes Reisen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252484" y="2113806"/>
            <a:ext cx="296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Nur kurze Landebahnen nötig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52484" y="2615376"/>
            <a:ext cx="237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Optimaler Werbeträger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52484" y="3137611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Kurzer ROI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113524" y="4180296"/>
            <a:ext cx="685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Einstieg zum </a:t>
            </a:r>
            <a:r>
              <a:rPr lang="de-DE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Aufstieg…</a:t>
            </a:r>
            <a:endParaRPr lang="de-DE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oiwerpointfil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0455" y="1663994"/>
            <a:ext cx="2962940" cy="222220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796013" y="5002547"/>
            <a:ext cx="5410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</a:t>
            </a:r>
            <a:r>
              <a:rPr lang="de-DE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it Powerpoint </a:t>
            </a:r>
            <a:r>
              <a:rPr lang="de-DE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sym typeface="Wingdings" panose="05000000000000000000" pitchFamily="2" charset="2"/>
              </a:rPr>
              <a:t></a:t>
            </a:r>
            <a:endParaRPr lang="de-DE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385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Bildschirmpräsentation (4:3)</PresentationFormat>
  <Paragraphs>31</Paragraphs>
  <Slides>7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Animationen mit Powerpoint</vt:lpstr>
      <vt:lpstr>Formeln umstellen</vt:lpstr>
      <vt:lpstr>Schachregeln</vt:lpstr>
      <vt:lpstr>Der Bauer</vt:lpstr>
      <vt:lpstr>Der Bauer</vt:lpstr>
      <vt:lpstr>Einfachwirkender Zylinder</vt:lpstr>
      <vt:lpstr>Video und Animation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Animationen mit Powerpoint</dc:title>
  <dc:creator>wolfgang</dc:creator>
  <cp:lastModifiedBy>Wolfgang</cp:lastModifiedBy>
  <cp:revision>35</cp:revision>
  <dcterms:created xsi:type="dcterms:W3CDTF">2014-08-07T08:27:04Z</dcterms:created>
  <dcterms:modified xsi:type="dcterms:W3CDTF">2014-08-13T17:52:30Z</dcterms:modified>
</cp:coreProperties>
</file>